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</p:sldIdLst>
  <p:sldSz cx="6858000" cy="9906000" type="A4"/>
  <p:notesSz cx="6669088" cy="9775825"/>
  <p:defaultTextStyle>
    <a:defPPr>
      <a:defRPr lang="ru-RU"/>
    </a:defPPr>
    <a:lvl1pPr marL="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1pPr>
    <a:lvl2pPr marL="46210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2pPr>
    <a:lvl3pPr marL="92421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3pPr>
    <a:lvl4pPr marL="138631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4pPr>
    <a:lvl5pPr marL="184841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5pPr>
    <a:lvl6pPr marL="2310526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6pPr>
    <a:lvl7pPr marL="277262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7pPr>
    <a:lvl8pPr marL="3234733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8pPr>
    <a:lvl9pPr marL="3696839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32" userDrawn="1">
          <p15:clr>
            <a:srgbClr val="A4A3A4"/>
          </p15:clr>
        </p15:guide>
        <p15:guide id="3" orient="horz" pos="1129" userDrawn="1">
          <p15:clr>
            <a:srgbClr val="A4A3A4"/>
          </p15:clr>
        </p15:guide>
        <p15:guide id="4" orient="horz" pos="2095" userDrawn="1">
          <p15:clr>
            <a:srgbClr val="A4A3A4"/>
          </p15:clr>
        </p15:guide>
        <p15:guide id="5" pos="11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49" d="100"/>
          <a:sy n="49" d="100"/>
        </p:scale>
        <p:origin x="1291" y="-634"/>
      </p:cViewPr>
      <p:guideLst>
        <p:guide pos="232"/>
        <p:guide orient="horz" pos="1129"/>
        <p:guide orient="horz" pos="2095"/>
        <p:guide pos="11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1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19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4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03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76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75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54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0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33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65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rcdpov.kizilgor@e-dag.ru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D9D5FF1-1609-C680-2596-EE15B99FA9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628" y="7158013"/>
            <a:ext cx="2161032" cy="2161032"/>
          </a:xfrm>
          <a:prstGeom prst="rect">
            <a:avLst/>
          </a:prstGeom>
        </p:spPr>
      </p:pic>
      <p:sp>
        <p:nvSpPr>
          <p:cNvPr id="35" name="Скругленный прямоугольник 34"/>
          <p:cNvSpPr/>
          <p:nvPr/>
        </p:nvSpPr>
        <p:spPr>
          <a:xfrm>
            <a:off x="2021366" y="1265096"/>
            <a:ext cx="6407556" cy="2311828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46845" y="1383623"/>
            <a:ext cx="6407556" cy="2311828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7" name="Прямоугольник 6"/>
          <p:cNvSpPr/>
          <p:nvPr/>
        </p:nvSpPr>
        <p:spPr>
          <a:xfrm>
            <a:off x="921257" y="4479402"/>
            <a:ext cx="4449395" cy="3344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429"/>
              </a:spcBef>
            </a:pPr>
            <a: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Всю информацию о деятельности учреждения вы можете найти на официальном сайте. Здесь же вы найдёте график работы.</a:t>
            </a:r>
            <a:b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у вас возникли вопросы, вы можете обратиться к нашим специалистам по телефону 89285312668. Они с радостью помогут вам.</a:t>
            </a:r>
            <a:b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вы можете ознакомиться с рейтингом нашей организации.</a:t>
            </a:r>
          </a:p>
          <a:p>
            <a:pPr>
              <a:spcBef>
                <a:spcPts val="1429"/>
              </a:spcBef>
            </a:pPr>
            <a:r>
              <a:rPr lang="en-US" sz="1600" b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rcdpov</a:t>
            </a:r>
            <a:r>
              <a:rPr lang="ru-RU" sz="1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600" b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kizilgor</a:t>
            </a:r>
            <a:r>
              <a:rPr lang="ru-RU" sz="1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@</a:t>
            </a:r>
            <a:r>
              <a:rPr lang="en-US" sz="1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</a:t>
            </a:r>
            <a:r>
              <a:rPr lang="ru-RU" sz="1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-</a:t>
            </a:r>
            <a:r>
              <a:rPr lang="en-US" sz="1600" b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dag</a:t>
            </a:r>
            <a:r>
              <a:rPr lang="ru-RU" sz="1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600" b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ru</a:t>
            </a:r>
            <a:endParaRPr lang="ru-RU" sz="1600" b="1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429"/>
              </a:spcBef>
            </a:pPr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https://dagmintrud.ru/ministry/departments/1159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7948" y="1690814"/>
            <a:ext cx="42500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ГКУ РД РЦДПОВ</a:t>
            </a:r>
          </a:p>
          <a:p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МО «г. Кизилюрт»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641736" y="2846332"/>
            <a:ext cx="4028393" cy="312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сайт учреждения </a:t>
            </a:r>
          </a:p>
        </p:txBody>
      </p:sp>
      <p:sp>
        <p:nvSpPr>
          <p:cNvPr id="6" name="Овал 5"/>
          <p:cNvSpPr/>
          <p:nvPr/>
        </p:nvSpPr>
        <p:spPr>
          <a:xfrm>
            <a:off x="-141404" y="1383623"/>
            <a:ext cx="2533149" cy="253314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5" name="Овал 14"/>
          <p:cNvSpPr/>
          <p:nvPr/>
        </p:nvSpPr>
        <p:spPr>
          <a:xfrm>
            <a:off x="354942" y="7560790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77" y="7695562"/>
            <a:ext cx="204488" cy="168060"/>
          </a:xfrm>
          <a:prstGeom prst="rect">
            <a:avLst/>
          </a:prstGeom>
        </p:spPr>
      </p:pic>
      <p:sp>
        <p:nvSpPr>
          <p:cNvPr id="26" name="Овал 25"/>
          <p:cNvSpPr/>
          <p:nvPr/>
        </p:nvSpPr>
        <p:spPr>
          <a:xfrm>
            <a:off x="354942" y="4431751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27" name="Овал 26"/>
          <p:cNvSpPr/>
          <p:nvPr/>
        </p:nvSpPr>
        <p:spPr>
          <a:xfrm>
            <a:off x="354942" y="7034425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86" y="4556539"/>
            <a:ext cx="189145" cy="169443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84" y="7158013"/>
            <a:ext cx="206549" cy="185259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>
            <a:off x="2871027" y="2590934"/>
            <a:ext cx="37424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378165" y="1860322"/>
            <a:ext cx="1503586" cy="1499096"/>
            <a:chOff x="589568" y="2738105"/>
            <a:chExt cx="3057327" cy="3024188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89568" y="2738105"/>
              <a:ext cx="3057327" cy="302418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67">
                <a:solidFill>
                  <a:schemeClr val="tx1"/>
                </a:solidFill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32506" y="3883947"/>
              <a:ext cx="2286880" cy="1261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428"/>
                </a:spcBef>
              </a:pPr>
              <a:r>
                <a:rPr lang="ru-RU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МЕСТО ДЛЯ </a:t>
              </a:r>
              <a:r>
                <a:rPr lang="en-US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QR</a:t>
              </a:r>
              <a:r>
                <a:rPr lang="ru-RU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-КОДА</a:t>
              </a:r>
            </a:p>
          </p:txBody>
        </p:sp>
      </p:grp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B0A8638-6F96-F238-C0B9-FE732BE1408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1850052"/>
            <a:ext cx="1689824" cy="1689824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1B075407-A7C8-0F0E-01F2-4021D46A798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78" y="357951"/>
            <a:ext cx="1023941" cy="72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047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</TotalTime>
  <Words>89</Words>
  <Application>Microsoft Office PowerPoint</Application>
  <PresentationFormat>Лист A4 (210x297 мм)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Пользователь</cp:lastModifiedBy>
  <cp:revision>29</cp:revision>
  <cp:lastPrinted>2023-08-02T12:13:29Z</cp:lastPrinted>
  <dcterms:created xsi:type="dcterms:W3CDTF">2023-08-02T11:27:24Z</dcterms:created>
  <dcterms:modified xsi:type="dcterms:W3CDTF">2025-03-11T11:10:32Z</dcterms:modified>
</cp:coreProperties>
</file>