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49" d="100"/>
          <a:sy n="49" d="100"/>
        </p:scale>
        <p:origin x="1291" y="-634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rcdpov.kizilgor@e-dag.ru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D9D5FF1-1609-C680-2596-EE15B99FA9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628" y="7158013"/>
            <a:ext cx="2161032" cy="2161032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6845" y="1383623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7" name="Прямоугольник 6"/>
          <p:cNvSpPr/>
          <p:nvPr/>
        </p:nvSpPr>
        <p:spPr>
          <a:xfrm>
            <a:off x="921257" y="4479402"/>
            <a:ext cx="4449395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9"/>
              </a:spcBef>
            </a:pP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Всю информацию о деятельности учреждения вы можете найти на официальном сайте. Здесь же вы найдёте график работы.</a:t>
            </a:r>
            <a:b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возникли вопросы, вы можете обратиться к нашим специалистам по телефону 89285312668. Они с радостью помогут вам.</a:t>
            </a:r>
            <a:b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вы можете ознакомиться с рейтингом нашей организации.</a:t>
            </a:r>
          </a:p>
          <a:p>
            <a:pPr>
              <a:spcBef>
                <a:spcPts val="1429"/>
              </a:spcBef>
            </a:pPr>
            <a:r>
              <a:rPr lang="en-US" sz="16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rcdpov</a:t>
            </a:r>
            <a:r>
              <a:rPr lang="ru-RU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kizilgor</a:t>
            </a:r>
            <a:r>
              <a:rPr lang="ru-RU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</a:t>
            </a:r>
            <a:r>
              <a:rPr lang="ru-RU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-</a:t>
            </a:r>
            <a:r>
              <a:rPr lang="en-US" sz="16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dag</a:t>
            </a:r>
            <a:r>
              <a:rPr lang="ru-RU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ru</a:t>
            </a:r>
            <a:endParaRPr lang="ru-RU" sz="16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429"/>
              </a:spcBef>
            </a:pPr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https://dagmintrud.ru/ministry/departments/1159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7948" y="1690814"/>
            <a:ext cx="4250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ГКУ РД РЦДПОВ</a:t>
            </a:r>
          </a:p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МО «г. Кизилюрт»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312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 учреждения 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2871027" y="2590934"/>
            <a:ext cx="37424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B0A8638-6F96-F238-C0B9-FE732BE140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1850052"/>
            <a:ext cx="1689824" cy="168982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B075407-A7C8-0F0E-01F2-4021D46A79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78" y="357951"/>
            <a:ext cx="1023941" cy="72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89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Пользователь</cp:lastModifiedBy>
  <cp:revision>29</cp:revision>
  <cp:lastPrinted>2023-08-02T12:13:29Z</cp:lastPrinted>
  <dcterms:created xsi:type="dcterms:W3CDTF">2023-08-02T11:27:24Z</dcterms:created>
  <dcterms:modified xsi:type="dcterms:W3CDTF">2025-03-11T11:10:32Z</dcterms:modified>
</cp:coreProperties>
</file>